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301" r:id="rId39"/>
    <p:sldId id="302" r:id="rId40"/>
    <p:sldId id="303" r:id="rId41"/>
    <p:sldId id="304" r:id="rId42"/>
    <p:sldId id="305" r:id="rId43"/>
    <p:sldId id="30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FD63-366C-403A-969F-0B41A00DE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3BD7E2-4DB5-44A5-BC14-02C959059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929BA-C9D7-4E39-A49B-B47233790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6B7A-FEBA-4F39-A7F5-A4EB3CDAE73B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E9D5A-0AC2-43B2-BC4F-AE2C84DA5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39074-D953-4FFC-B85D-14769F999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9E6A9-0E3D-49E3-9C95-C96B73480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045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65B1-0938-4B44-9072-78608FF3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D13788-9DA8-4EB6-AE3C-C8BB2F90B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4256B-F59A-4C15-BE5C-01508C9B2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6B7A-FEBA-4F39-A7F5-A4EB3CDAE73B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85BF9-C89D-4E8B-A918-4CC55803A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62C3E-975C-4B90-97A0-38BBBF74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9E6A9-0E3D-49E3-9C95-C96B73480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0205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465E1F-7D32-47CB-AB33-8F5F9328D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4AF30-ED3F-4149-957C-7C9EBB5D8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9E924-AC7B-4D06-81CA-93A68251C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6B7A-FEBA-4F39-A7F5-A4EB3CDAE73B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7264B-9C56-48FB-9C99-0DA68A206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67CDE-608D-4F0F-8D99-6941C7012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9E6A9-0E3D-49E3-9C95-C96B73480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644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8C97-DC5E-4F18-8BD8-C317905EA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A396-AF64-4448-B9C7-845D85657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A252F-0A37-441F-82D2-744DD57DD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6B7A-FEBA-4F39-A7F5-A4EB3CDAE73B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E24A5-299E-435B-8EC5-88E50D43B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E5CED-9421-4BEB-8C42-A92548D3F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9E6A9-0E3D-49E3-9C95-C96B73480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96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86870-BD5A-4A3F-91F4-1EEC8CDF3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170A7-A1DF-4059-92E7-C97A4A685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3E89E-D937-4FDA-81F1-08E28674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6B7A-FEBA-4F39-A7F5-A4EB3CDAE73B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A2A97-4C41-472F-AF99-45628D21A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D46C8-717E-456E-B655-521B34F6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9E6A9-0E3D-49E3-9C95-C96B73480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05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4E04F-BC93-45AE-AFED-637525F17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03115-68C2-4BDB-B1C8-4A898EFEEC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554C0-14B2-4063-97DE-95E59E05A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241F1-46F0-4CE2-BCFA-FA056FAA0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6B7A-FEBA-4F39-A7F5-A4EB3CDAE73B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F8D80-4C0E-4DA0-BB68-02720C9B2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818F8-F2AA-47B9-80A6-2596371C0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9E6A9-0E3D-49E3-9C95-C96B73480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138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EE4FE-557C-41C0-B132-3ADEF5E8F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7C51B-4801-405C-80C6-BE4CA1EC4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6ADE1B-4E53-482B-95ED-EBA0F5062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9E6AAE-5C31-457A-86C8-9DA4DE1362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D0D4D4-409D-4EA0-AFD9-6A10DE03CF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5B3702-28A4-4DAE-882B-0EEDBB06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6B7A-FEBA-4F39-A7F5-A4EB3CDAE73B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41693E-DE74-4981-8491-B9551EF6B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75B102-112A-42E3-B953-F973024F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9E6A9-0E3D-49E3-9C95-C96B73480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362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16E9C-8DEA-45D8-9F2E-65411ADE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860FD9-D914-4925-8180-4B47C0840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6B7A-FEBA-4F39-A7F5-A4EB3CDAE73B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DDA85-E8DC-4F12-975A-AA1CEC12A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CF5062-6C78-48D8-9E41-C00D665A5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9E6A9-0E3D-49E3-9C95-C96B73480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962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76684F-0AB2-4093-8476-603B85A93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6B7A-FEBA-4F39-A7F5-A4EB3CDAE73B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1AFBF5-BC9C-42B8-8E89-FD2F8BEC0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85A9C-3CDE-4E6A-845D-E18DB0EA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9E6A9-0E3D-49E3-9C95-C96B73480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03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6509-DFCC-4934-ADF2-8E4E1DE88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936F6-5CE0-424A-845E-AA7F77BC7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B95320-7C0F-42C2-8E8D-8B77F1C29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999C2-C547-4C26-80A1-68FC9FF68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6B7A-FEBA-4F39-A7F5-A4EB3CDAE73B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2F109-561F-4DC5-B834-1155DB48E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7BB54-3C3A-43E4-90CD-41652B5BF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9E6A9-0E3D-49E3-9C95-C96B73480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150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95772-88A3-416E-8B32-61791A28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A69AC4-E8FF-4A71-9A62-61BE3F8F4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72C9E-3B8B-47B9-A019-DE938451D2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AAD17-5953-44BE-866A-BB0B82D53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F6B7A-FEBA-4F39-A7F5-A4EB3CDAE73B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D1CE0-5032-47DB-905C-311CB9709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62CA30-B8EC-4ED2-9AC6-4506DD008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9E6A9-0E3D-49E3-9C95-C96B73480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2436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6C73A4-7B9B-47C0-BF28-EE8F7FFE7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5C1FC-54E0-4A3A-AF39-88069D03C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FEC76-F8C5-4A9C-8D3C-BB7C2EA5E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F6B7A-FEBA-4F39-A7F5-A4EB3CDAE73B}" type="datetimeFigureOut">
              <a:rPr lang="en-IN" smtClean="0"/>
              <a:t>21-09-2021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E9BF0-6E6C-4D0D-ABF2-D7415ECDD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38D0-18AA-409E-B72F-4F9F421E86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9E6A9-0E3D-49E3-9C95-C96B734808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39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77A7-06AF-4CE1-B4F2-8CCAD13DC2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SAFe</a:t>
            </a:r>
            <a:r>
              <a:rPr lang="en-US" dirty="0"/>
              <a:t> 5 Certified Member Upgrade Exam (5.0) – Question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A2121F-954C-417F-BF1B-EC5E248088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8470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57BF55-0929-406B-AC00-180F74FEC0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27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03EF1D-D09D-4726-8B77-5ACC7F4337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7A1593-5E8E-4770-A0EB-DB90D4D13C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24178"/>
            <a:ext cx="12192000" cy="69821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489F71-885E-414C-83B5-FC00F571318F}"/>
              </a:ext>
            </a:extLst>
          </p:cNvPr>
          <p:cNvSpPr/>
          <p:nvPr/>
        </p:nvSpPr>
        <p:spPr>
          <a:xfrm>
            <a:off x="711200" y="3375992"/>
            <a:ext cx="891822" cy="1608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795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0B8184-0594-4A0B-8F77-3466DFECA6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665FBC-0872-4B8F-9C7C-EB69D65F23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19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82AF76-BED8-4EED-B1D4-4C67DEB3FF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66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F40E08-8B27-4972-AD70-ACF814FC4B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ACDBBB-62EC-4FDD-B3A5-E263F9EA910A}"/>
              </a:ext>
            </a:extLst>
          </p:cNvPr>
          <p:cNvSpPr/>
          <p:nvPr/>
        </p:nvSpPr>
        <p:spPr>
          <a:xfrm>
            <a:off x="654756" y="3861414"/>
            <a:ext cx="3149600" cy="1912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2871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FBF0A1-E5B6-4FD9-BDEA-E5845614E6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5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47F689-560C-4DAE-9242-5D114247B7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79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7CC931-D0D4-4444-A00B-D648EC4416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01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623101-18AD-4156-A2DC-0A2991E931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71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B68B24-4091-4BDB-9EE1-F1F9D70275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90312"/>
            <a:ext cx="12192000" cy="694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7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2D9923-0FFC-420B-AD9F-B37666C0F7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79022"/>
            <a:ext cx="12192000" cy="693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06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F3E6B1-C6AA-4214-B5E8-C988A23278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3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819FFB-8625-42E9-995F-D46938C0D4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14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2496C1-1B9F-4FDF-8138-089CCCAAF0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27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849704-C278-47F0-8D6C-FFCC7C4494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84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7CFF39-4FE2-4A04-93A8-B07DC28BCC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4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DABB21-624C-4B37-B59A-61109F61D4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70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5069FE-2D11-4226-9A08-3C4F20F7E1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788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C2B840-C3E4-4D68-A756-436F294C0A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3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8C7606-91E3-4C15-865B-32741FB3C2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35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3D8B20-D74E-4A5B-9C9D-C838C462B6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766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EDD064-A296-491B-A07B-677D7B25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99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2EF501-E6D5-4D2C-B0A5-E6910575C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62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2D2C79-1715-4487-8F3A-2D34D016D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54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6F52D-B63B-4E93-B5E2-5914904A7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12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9CE18-A6F7-4334-8099-0F8E08E6E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58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181A38-953A-4FD0-AB22-3877DA71A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00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3425A-E7EE-4298-B685-2447ECFA2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5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0055E3-0CF3-43A9-BB1C-4C224842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112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C311B-2158-4770-AFDA-63A7B0C8E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10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598C7F-87FC-4604-B395-43E8C7AE47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81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25660-0A53-4593-9120-631E35AE7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74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F9E2A6-0B68-4183-B5FE-2A42A88DB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62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BB407C-4381-47C2-85BC-DF4E6D293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31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11E23-5EA6-4B84-9D05-542EE0A1E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12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86FB0A-FB27-44C3-A6F7-BEED9512AA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59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40CBE6-13DB-490C-AE23-DF87FF063B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9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A30280-9FF5-49DF-9488-D69FB87FDF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62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10A9AB-4768-4E6C-A76F-33CE4CC3D9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45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92C4CC-781C-434A-9FC1-C8D9497901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00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11</Words>
  <Application>Microsoft Office PowerPoint</Application>
  <PresentationFormat>Widescreen</PresentationFormat>
  <Paragraphs>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SAFe 5 Certified Member Upgrade Exam (5.0) –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Shah, Jimish</dc:creator>
  <cp:lastModifiedBy>Shah, Jimish</cp:lastModifiedBy>
  <cp:revision>63</cp:revision>
  <dcterms:created xsi:type="dcterms:W3CDTF">2021-09-20T13:27:26Z</dcterms:created>
  <dcterms:modified xsi:type="dcterms:W3CDTF">2021-09-20T19:03:03Z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463cba9-5f6c-478d-9329-7b2295e4e8ed_Enabled">
    <vt:lpwstr>true</vt:lpwstr>
  </property>
  <property fmtid="{D5CDD505-2E9C-101B-9397-08002B2CF9AE}" pid="3" name="MSIP_Label_e463cba9-5f6c-478d-9329-7b2295e4e8ed_SetDate">
    <vt:lpwstr>2021-09-20T13:27:27Z</vt:lpwstr>
  </property>
  <property fmtid="{D5CDD505-2E9C-101B-9397-08002B2CF9AE}" pid="4" name="MSIP_Label_e463cba9-5f6c-478d-9329-7b2295e4e8ed_Method">
    <vt:lpwstr>Standard</vt:lpwstr>
  </property>
  <property fmtid="{D5CDD505-2E9C-101B-9397-08002B2CF9AE}" pid="5" name="MSIP_Label_e463cba9-5f6c-478d-9329-7b2295e4e8ed_Name">
    <vt:lpwstr>All Employees_2</vt:lpwstr>
  </property>
  <property fmtid="{D5CDD505-2E9C-101B-9397-08002B2CF9AE}" pid="6" name="MSIP_Label_e463cba9-5f6c-478d-9329-7b2295e4e8ed_SiteId">
    <vt:lpwstr>33440fc6-b7c7-412c-bb73-0e70b0198d5a</vt:lpwstr>
  </property>
  <property fmtid="{D5CDD505-2E9C-101B-9397-08002B2CF9AE}" pid="7" name="MSIP_Label_e463cba9-5f6c-478d-9329-7b2295e4e8ed_ActionId">
    <vt:lpwstr>cf71f3b8-5e8c-4464-b962-966cd15b7e78</vt:lpwstr>
  </property>
  <property fmtid="{D5CDD505-2E9C-101B-9397-08002B2CF9AE}" pid="8" name="MSIP_Label_e463cba9-5f6c-478d-9329-7b2295e4e8ed_ContentBits">
    <vt:lpwstr>0</vt:lpwstr>
  </property>
</Properties>
</file>